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1" r:id="rId4"/>
  </p:sldMasterIdLst>
  <p:notesMasterIdLst>
    <p:notesMasterId r:id="rId10"/>
  </p:notesMasterIdLst>
  <p:handoutMasterIdLst>
    <p:handoutMasterId r:id="rId11"/>
  </p:handoutMasterIdLst>
  <p:sldIdLst>
    <p:sldId id="390" r:id="rId5"/>
    <p:sldId id="393" r:id="rId6"/>
    <p:sldId id="391" r:id="rId7"/>
    <p:sldId id="392" r:id="rId8"/>
    <p:sldId id="38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35C13"/>
    <a:srgbClr val="418AB3"/>
    <a:srgbClr val="2C145C"/>
    <a:srgbClr val="A20602"/>
    <a:srgbClr val="F0F5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9" autoAdjust="0"/>
    <p:restoredTop sz="92647" autoAdjust="0"/>
  </p:normalViewPr>
  <p:slideViewPr>
    <p:cSldViewPr snapToGrid="0">
      <p:cViewPr>
        <p:scale>
          <a:sx n="73" d="100"/>
          <a:sy n="73" d="100"/>
        </p:scale>
        <p:origin x="74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CC5FF20-094C-4B4C-8503-77856AD48D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AB9C37-3162-492E-B7A4-B3468F930D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3D420-8D24-4DB9-A857-19EF607B88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5772A6-A2D0-4E9E-A5BB-A4C5956808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B8032-AFD5-4AF4-B658-6795E74657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7D5C99-9F83-458D-90B6-E6ED176E7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21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840FA-1869-4E60-9E07-29E4497986F1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9B8ACA-7904-40BD-B38E-FD81EA5319F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62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Book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B1659C-931B-4D88-9E3F-38E1657855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86024"/>
            <a:ext cx="12192000" cy="377197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34CD67-C668-42E8-AC37-E29C76B02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8161" y="253423"/>
            <a:ext cx="11477512" cy="1476039"/>
          </a:xfrm>
        </p:spPr>
        <p:txBody>
          <a:bodyPr anchor="b">
            <a:noAutofit/>
          </a:bodyPr>
          <a:lstStyle>
            <a:lvl1pPr algn="l">
              <a:defRPr sz="66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D748F-42E3-495F-974D-1BDF0F1FA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4499" y="1746836"/>
            <a:ext cx="9308752" cy="638022"/>
          </a:xfrm>
        </p:spPr>
        <p:txBody>
          <a:bodyPr>
            <a:normAutofit/>
          </a:bodyPr>
          <a:lstStyle>
            <a:lvl1pPr marL="0" indent="0" algn="l">
              <a:buNone/>
              <a:defRPr sz="3600" i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10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00143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92284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478517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84E944-0F47-4F5B-B61F-BAC4E53A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6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109163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cipe Book Section Header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B3484B-5E1B-4FB8-9C34-B8AAEEA2C62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912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114571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8512666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227510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840444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806125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9573E-1A36-4B0A-A263-7D991617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3">
              <a:lumMod val="75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92967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cipe Book Section Header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E2097EA0-E1A4-437B-A23F-488927B95FE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85104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7479091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Recipe Book Section Header"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68A34CA-EFA0-4BA9-9973-FE6DFC62D34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85104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32291238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3128102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2040424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694128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14034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E7EFE-BA1D-4539-A2E8-B54A45F89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3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700368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Recipe Book Section Header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530A3C9-BDFF-45B5-ACC2-9E2B1F49C08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90426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9931467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4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330029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895125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57743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0" indent="0"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rgbClr val="535C13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rgbClr val="535C13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643309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677557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26AAE-852B-4A65-9BB6-7D2C0A191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4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657840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ributors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D233A8E-E8E2-428D-B3B1-4DD2D1AD48F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81701" y="1409382"/>
            <a:ext cx="6050280" cy="519715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EA2014FC-BC19-4F06-91E1-BBB98A5CE2A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78785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36776795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 descr="Compilation of food images">
            <a:extLst>
              <a:ext uri="{FF2B5EF4-FFF2-40B4-BE49-F238E27FC236}">
                <a16:creationId xmlns:a16="http://schemas.microsoft.com/office/drawing/2014/main" id="{314C1EF1-87EB-4B3A-89AA-6D88F06EAEEE}"/>
              </a:ext>
            </a:extLst>
          </p:cNvPr>
          <p:cNvGrpSpPr/>
          <p:nvPr userDrawn="1"/>
        </p:nvGrpSpPr>
        <p:grpSpPr>
          <a:xfrm>
            <a:off x="1" y="-5000"/>
            <a:ext cx="12191999" cy="6864928"/>
            <a:chOff x="1" y="-5000"/>
            <a:chExt cx="12191999" cy="686492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B1FDADB-8251-4DB4-B51F-AA2085E3C6F8}"/>
                </a:ext>
              </a:extLst>
            </p:cNvPr>
            <p:cNvSpPr/>
            <p:nvPr userDrawn="1"/>
          </p:nvSpPr>
          <p:spPr>
            <a:xfrm>
              <a:off x="5056909" y="-1"/>
              <a:ext cx="3796146" cy="2826327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44E598E-13F2-4971-A360-6BA465F83FE5}"/>
                </a:ext>
              </a:extLst>
            </p:cNvPr>
            <p:cNvSpPr/>
            <p:nvPr userDrawn="1"/>
          </p:nvSpPr>
          <p:spPr>
            <a:xfrm>
              <a:off x="8862983" y="-5000"/>
              <a:ext cx="3329017" cy="282632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664E974-1F4F-4365-B046-F0B3ABF5ADF5}"/>
                </a:ext>
              </a:extLst>
            </p:cNvPr>
            <p:cNvSpPr/>
            <p:nvPr userDrawn="1"/>
          </p:nvSpPr>
          <p:spPr>
            <a:xfrm>
              <a:off x="1" y="2277145"/>
              <a:ext cx="4371108" cy="2949089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34587A9-B51D-4D62-B538-D0F0D65AF1A0}"/>
                </a:ext>
              </a:extLst>
            </p:cNvPr>
            <p:cNvSpPr/>
            <p:nvPr userDrawn="1"/>
          </p:nvSpPr>
          <p:spPr>
            <a:xfrm>
              <a:off x="7183582" y="2277145"/>
              <a:ext cx="3590087" cy="294908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D609D81-8C6A-4AC8-89D9-81E2FE7B407D}"/>
                </a:ext>
              </a:extLst>
            </p:cNvPr>
            <p:cNvSpPr/>
            <p:nvPr userDrawn="1"/>
          </p:nvSpPr>
          <p:spPr>
            <a:xfrm>
              <a:off x="4058904" y="2277145"/>
              <a:ext cx="2861718" cy="294908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0399B2B-8DDE-4AD6-82D5-DDDCFFDEB76D}"/>
                </a:ext>
              </a:extLst>
            </p:cNvPr>
            <p:cNvSpPr/>
            <p:nvPr userDrawn="1"/>
          </p:nvSpPr>
          <p:spPr>
            <a:xfrm>
              <a:off x="5984309" y="4573928"/>
              <a:ext cx="2394108" cy="2286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91515F0-BF0D-403B-8287-06F400A87DED}"/>
                </a:ext>
              </a:extLst>
            </p:cNvPr>
            <p:cNvSpPr/>
            <p:nvPr userDrawn="1"/>
          </p:nvSpPr>
          <p:spPr>
            <a:xfrm>
              <a:off x="9833970" y="4573928"/>
              <a:ext cx="2353950" cy="2286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D609ABF-B194-4497-AE30-E2D5B3BAC2AD}"/>
                </a:ext>
              </a:extLst>
            </p:cNvPr>
            <p:cNvSpPr/>
            <p:nvPr userDrawn="1"/>
          </p:nvSpPr>
          <p:spPr>
            <a:xfrm>
              <a:off x="1720042" y="4573928"/>
              <a:ext cx="2338862" cy="228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1FFC4A27-82C1-409D-B822-91EB3DF2863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6926"/>
            <a:ext cx="5974381" cy="2284072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E517C499-361C-4FCF-8C76-A84557059CA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999" y="4585314"/>
            <a:ext cx="1975104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B0D9F1AE-68C6-45F0-804B-096F9B883B2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63276" y="4580316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143096DE-80D7-48ED-BC3F-2E6D3ED978B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9060" y="2281562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2A457750-32D8-47A2-A18B-3ED01538E5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15979" y="-10803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51D20A8-A27D-4E6C-8047-D670C07794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910183" y="4567581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3CDA776B-59EE-43C5-AFA5-E86B0457E53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838511" y="2277145"/>
            <a:ext cx="2347022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6A96BD-B6AC-4441-9EB5-EF715B563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963" y="2688921"/>
            <a:ext cx="5537368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94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87679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84993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Add nutrition information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0742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3543EB-1130-40DD-B0F4-C970AF34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2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Add nutrition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2153287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ecipe Book Section Header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EBF2F49-7BE2-47B1-8BC4-A7641CB89A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8233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1346047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6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55805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E9A5EC-A9DD-4592-8B98-62D6F2D6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8240A-8AA3-4585-BCFB-5E6B8F3DE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179F8-6D44-439B-8CEA-B7EA23D61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2DE7B-5B6B-4EE2-B513-1309EBC801BD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0B40A-0162-4753-9396-D6061762A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D43C-A0D1-4CC6-9A2E-479DF76A24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CA84A-544F-4B6B-BC9A-925394EE73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3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4" r:id="rId2"/>
    <p:sldLayoutId id="2147483664" r:id="rId3"/>
    <p:sldLayoutId id="2147483668" r:id="rId4"/>
    <p:sldLayoutId id="2147483690" r:id="rId5"/>
    <p:sldLayoutId id="2147483670" r:id="rId6"/>
    <p:sldLayoutId id="2147483714" r:id="rId7"/>
    <p:sldLayoutId id="2147483685" r:id="rId8"/>
    <p:sldLayoutId id="2147483697" r:id="rId9"/>
    <p:sldLayoutId id="2147483698" r:id="rId10"/>
    <p:sldLayoutId id="2147483699" r:id="rId11"/>
    <p:sldLayoutId id="2147483700" r:id="rId12"/>
    <p:sldLayoutId id="2147483715" r:id="rId13"/>
    <p:sldLayoutId id="2147483686" r:id="rId14"/>
    <p:sldLayoutId id="2147483701" r:id="rId15"/>
    <p:sldLayoutId id="2147483702" r:id="rId16"/>
    <p:sldLayoutId id="2147483703" r:id="rId17"/>
    <p:sldLayoutId id="2147483704" r:id="rId18"/>
    <p:sldLayoutId id="2147483716" r:id="rId19"/>
    <p:sldLayoutId id="2147483687" r:id="rId20"/>
    <p:sldLayoutId id="2147483705" r:id="rId21"/>
    <p:sldLayoutId id="2147483706" r:id="rId22"/>
    <p:sldLayoutId id="2147483707" r:id="rId23"/>
    <p:sldLayoutId id="2147483708" r:id="rId24"/>
    <p:sldLayoutId id="2147483717" r:id="rId25"/>
    <p:sldLayoutId id="2147483688" r:id="rId26"/>
    <p:sldLayoutId id="2147483709" r:id="rId27"/>
    <p:sldLayoutId id="2147483710" r:id="rId28"/>
    <p:sldLayoutId id="2147483711" r:id="rId29"/>
    <p:sldLayoutId id="2147483712" r:id="rId30"/>
    <p:sldLayoutId id="2147483718" r:id="rId31"/>
    <p:sldLayoutId id="2147483694" r:id="rId32"/>
    <p:sldLayoutId id="2147483696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Spices">
            <a:extLst>
              <a:ext uri="{FF2B5EF4-FFF2-40B4-BE49-F238E27FC236}">
                <a16:creationId xmlns:a16="http://schemas.microsoft.com/office/drawing/2014/main" id="{C5630205-5CD4-4FBB-9F5A-0CAB4BB89B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1A7B86-8736-4CA0-9897-D9595F5DB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2330" y="510540"/>
            <a:ext cx="640967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Yelp </a:t>
            </a:r>
            <a:r>
              <a:rPr lang="en-US" dirty="0" err="1"/>
              <a:t>Rviews</a:t>
            </a:r>
            <a:r>
              <a:rPr lang="en-US" dirty="0"/>
              <a:t> Analysis</a:t>
            </a:r>
            <a:br>
              <a:rPr lang="en-US" dirty="0"/>
            </a:br>
            <a:r>
              <a:rPr lang="en-US" dirty="0"/>
              <a:t>		     For Steakhouse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601F4E-3F61-481F-9FF1-66F934C20335}"/>
              </a:ext>
            </a:extLst>
          </p:cNvPr>
          <p:cNvSpPr txBox="1"/>
          <p:nvPr/>
        </p:nvSpPr>
        <p:spPr>
          <a:xfrm>
            <a:off x="7916091" y="4912998"/>
            <a:ext cx="47113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Jiawei Wu               Yansong Mao </a:t>
            </a:r>
          </a:p>
          <a:p>
            <a:r>
              <a:rPr lang="en-US" altLang="zh-CN" sz="24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Jingpengwei</a:t>
            </a:r>
            <a:r>
              <a:rPr lang="en-US" altLang="zh-CN" sz="24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Zhou Zheng Ni</a:t>
            </a: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88537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EC3D69F-5DE9-47A8-B43B-84D693CA2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95" y="1434573"/>
            <a:ext cx="11724400" cy="726848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solidFill>
                  <a:srgbClr val="C00000"/>
                </a:solidFill>
              </a:rPr>
              <a:t>Data Preprocessing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A14982F-CAB4-4670-806C-EE726CE84822}"/>
              </a:ext>
            </a:extLst>
          </p:cNvPr>
          <p:cNvSpPr/>
          <p:nvPr/>
        </p:nvSpPr>
        <p:spPr>
          <a:xfrm>
            <a:off x="0" y="0"/>
            <a:ext cx="12192000" cy="120178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302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EC3D69F-5DE9-47A8-B43B-84D693CA2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95" y="1434573"/>
            <a:ext cx="11724400" cy="726848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solidFill>
                  <a:srgbClr val="C00000"/>
                </a:solidFill>
              </a:rPr>
              <a:t>Hypothesis test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A14982F-CAB4-4670-806C-EE726CE84822}"/>
              </a:ext>
            </a:extLst>
          </p:cNvPr>
          <p:cNvSpPr/>
          <p:nvPr/>
        </p:nvSpPr>
        <p:spPr>
          <a:xfrm>
            <a:off x="0" y="0"/>
            <a:ext cx="12192000" cy="120178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204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EC3D69F-5DE9-47A8-B43B-84D693CA2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95" y="1434573"/>
            <a:ext cx="11724400" cy="726848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solidFill>
                  <a:srgbClr val="C00000"/>
                </a:solidFill>
              </a:rPr>
              <a:t>Construct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A14982F-CAB4-4670-806C-EE726CE84822}"/>
              </a:ext>
            </a:extLst>
          </p:cNvPr>
          <p:cNvSpPr/>
          <p:nvPr/>
        </p:nvSpPr>
        <p:spPr>
          <a:xfrm>
            <a:off x="0" y="0"/>
            <a:ext cx="12192000" cy="120178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433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7E1C1-9F4E-4885-8EB7-50A8AB42F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Contributors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EA4FE3B-CDB9-4A33-A1EC-6BA5FFA2515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Add contributors</a:t>
            </a:r>
          </a:p>
          <a:p>
            <a:endParaRPr lang="en-US" dirty="0"/>
          </a:p>
        </p:txBody>
      </p:sp>
      <p:pic>
        <p:nvPicPr>
          <p:cNvPr id="8" name="Picture Placeholder 7" descr="Dining Food Table ">
            <a:extLst>
              <a:ext uri="{FF2B5EF4-FFF2-40B4-BE49-F238E27FC236}">
                <a16:creationId xmlns:a16="http://schemas.microsoft.com/office/drawing/2014/main" id="{6B760F31-EEE6-47B3-A2FA-B82D6E6B821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5787850" cy="6858000"/>
          </a:xfrm>
        </p:spPr>
      </p:pic>
    </p:spTree>
    <p:extLst>
      <p:ext uri="{BB962C8B-B14F-4D97-AF65-F5344CB8AC3E}">
        <p14:creationId xmlns:p14="http://schemas.microsoft.com/office/powerpoint/2010/main" val="1700940091"/>
      </p:ext>
    </p:extLst>
  </p:cSld>
  <p:clrMapOvr>
    <a:masterClrMapping/>
  </p:clrMapOvr>
</p:sld>
</file>

<file path=ppt/theme/theme1.xml><?xml version="1.0" encoding="utf-8"?>
<a:theme xmlns:a="http://schemas.openxmlformats.org/drawingml/2006/main" name="1_Recipe Book Slide Master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cipeBook_Win32_SL_v2" id="{BF9B6C79-FF4D-48C1-8F71-C7DDF387DF1A}" vid="{BE88A3C8-7112-4180-A9C5-249348E21FD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ED4560-B740-433C-9563-5913DF91D2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E8F07A5-30F7-464F-BEC9-691C161DB7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9254E94-1817-43B9-ABBF-828839528B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Recipe book</Template>
  <TotalTime>0</TotalTime>
  <Words>25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Franklin Gothic Book</vt:lpstr>
      <vt:lpstr>Franklin Gothic Medium</vt:lpstr>
      <vt:lpstr>1_Recipe Book Slide Master</vt:lpstr>
      <vt:lpstr>Yelp Rviews Analysis        For Steakhouse</vt:lpstr>
      <vt:lpstr>Data Preprocessing </vt:lpstr>
      <vt:lpstr>Hypothesis test </vt:lpstr>
      <vt:lpstr>Construct </vt:lpstr>
      <vt:lpstr>Contributors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2019-11-19T01:23:43Z</dcterms:created>
  <dcterms:modified xsi:type="dcterms:W3CDTF">2019-11-19T02:24:07Z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